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9"/>
  </p:notesMasterIdLst>
  <p:sldIdLst>
    <p:sldId id="256" r:id="rId2"/>
    <p:sldId id="271" r:id="rId3"/>
    <p:sldId id="257" r:id="rId4"/>
    <p:sldId id="258" r:id="rId5"/>
    <p:sldId id="272" r:id="rId6"/>
    <p:sldId id="261" r:id="rId7"/>
    <p:sldId id="273" r:id="rId8"/>
    <p:sldId id="263" r:id="rId9"/>
    <p:sldId id="264" r:id="rId10"/>
    <p:sldId id="265" r:id="rId11"/>
    <p:sldId id="278" r:id="rId12"/>
    <p:sldId id="276" r:id="rId13"/>
    <p:sldId id="267" r:id="rId14"/>
    <p:sldId id="277" r:id="rId15"/>
    <p:sldId id="266" r:id="rId16"/>
    <p:sldId id="274" r:id="rId17"/>
    <p:sldId id="275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8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85F05-FE1A-44C7-81E2-177FCAFBE7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3" csCatId="accent3" phldr="1"/>
      <dgm:spPr/>
    </dgm:pt>
    <dgm:pt modelId="{1809A8B4-B57E-4FE1-8B98-B11E569DB2E7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gm:t>
    </dgm:pt>
    <dgm:pt modelId="{814150F1-EDDF-432E-90BD-F781B9C6D895}" type="parTrans" cxnId="{BA473B62-E223-4422-A9EB-97B4956CDE46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FE4CC6-6EA7-4B89-A890-A79623314B3C}" type="sibTrans" cxnId="{BA473B62-E223-4422-A9EB-97B4956CDE46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41F7B4F-D43C-459E-94AA-105F44BD7AD1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gm:t>
    </dgm:pt>
    <dgm:pt modelId="{3951445F-0F3F-4B01-9E68-16CBD6CFBF5D}" type="parTrans" cxnId="{0DDACB30-86FD-43D7-AC13-ABBAC7A80D22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718BA72-26F0-4788-ACF4-48F5FCDD41BB}" type="sibTrans" cxnId="{0DDACB30-86FD-43D7-AC13-ABBAC7A80D22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E863B50-56BE-4B62-93AE-E86AB16ABE32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gm:t>
    </dgm:pt>
    <dgm:pt modelId="{804D55E4-2A48-4B7C-8D5C-B469751AF90A}" type="parTrans" cxnId="{B85889E7-86F0-43B2-B44B-3EACB5C6262C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63D2F16-06C4-4C17-8AF1-7EC9518D4ED0}" type="sibTrans" cxnId="{B85889E7-86F0-43B2-B44B-3EACB5C6262C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BA6472C-CDFD-43B5-98BD-FDAEEFCC8549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gm:t>
    </dgm:pt>
    <dgm:pt modelId="{C812CFCE-22DE-49B7-BD14-FD96A1BD7598}" type="parTrans" cxnId="{5827105C-1F07-4206-9442-0C59B1FC0093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74335E-F4E5-4715-9F9B-EC260ACD8E2A}" type="sibTrans" cxnId="{5827105C-1F07-4206-9442-0C59B1FC0093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D9A5924-2B20-4D5B-86CA-30399E5F77D5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gm:t>
    </dgm:pt>
    <dgm:pt modelId="{E9926208-8F59-44E1-8EF0-D9628A7E82A5}" type="parTrans" cxnId="{67E3F8F8-1CB9-4FD0-9EF3-D9EE9DE0118E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BD8240-0D8D-48D1-A9EF-4FE6F8D77EA7}" type="sibTrans" cxnId="{67E3F8F8-1CB9-4FD0-9EF3-D9EE9DE0118E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957624D-7B5B-4310-925F-D53CD22FA97E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gm:t>
    </dgm:pt>
    <dgm:pt modelId="{BAC2A7AF-3175-487B-92E1-45135641DAA7}" type="sibTrans" cxnId="{9E140B1A-B746-451D-B09B-1A6824FD7A25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A7E393F-1515-42FD-8466-0B0B1E6DE72D}" type="parTrans" cxnId="{9E140B1A-B746-451D-B09B-1A6824FD7A25}">
      <dgm:prSet/>
      <dgm:spPr/>
      <dgm:t>
        <a:bodyPr/>
        <a:lstStyle/>
        <a:p>
          <a:endParaRPr lang="fr-FR" sz="32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BA2255E-99E4-47D9-8A6B-A31C98879AF4}" type="pres">
      <dgm:prSet presAssocID="{C3C85F05-FE1A-44C7-81E2-177FCAFBE704}" presName="Name0" presStyleCnt="0">
        <dgm:presLayoutVars>
          <dgm:chMax val="7"/>
          <dgm:chPref val="7"/>
          <dgm:dir/>
        </dgm:presLayoutVars>
      </dgm:prSet>
      <dgm:spPr/>
    </dgm:pt>
    <dgm:pt modelId="{25810533-47B5-4F61-B44C-46745195949E}" type="pres">
      <dgm:prSet presAssocID="{C3C85F05-FE1A-44C7-81E2-177FCAFBE704}" presName="Name1" presStyleCnt="0"/>
      <dgm:spPr/>
    </dgm:pt>
    <dgm:pt modelId="{2C7C57B5-E7E7-470E-AB23-397B8366CE72}" type="pres">
      <dgm:prSet presAssocID="{C3C85F05-FE1A-44C7-81E2-177FCAFBE704}" presName="cycle" presStyleCnt="0"/>
      <dgm:spPr/>
    </dgm:pt>
    <dgm:pt modelId="{79DC0002-CCCB-4B38-B912-352C645218E1}" type="pres">
      <dgm:prSet presAssocID="{C3C85F05-FE1A-44C7-81E2-177FCAFBE704}" presName="srcNode" presStyleLbl="node1" presStyleIdx="0" presStyleCnt="6"/>
      <dgm:spPr/>
    </dgm:pt>
    <dgm:pt modelId="{0B4598FE-A042-490A-B652-5BB5186C5ACC}" type="pres">
      <dgm:prSet presAssocID="{C3C85F05-FE1A-44C7-81E2-177FCAFBE704}" presName="conn" presStyleLbl="parChTrans1D2" presStyleIdx="0" presStyleCnt="1"/>
      <dgm:spPr/>
    </dgm:pt>
    <dgm:pt modelId="{9B745A62-56C5-4022-BF38-6CBD25795586}" type="pres">
      <dgm:prSet presAssocID="{C3C85F05-FE1A-44C7-81E2-177FCAFBE704}" presName="extraNode" presStyleLbl="node1" presStyleIdx="0" presStyleCnt="6"/>
      <dgm:spPr/>
    </dgm:pt>
    <dgm:pt modelId="{33FFB28A-A03E-4228-B1D1-6C32CB05B0C0}" type="pres">
      <dgm:prSet presAssocID="{C3C85F05-FE1A-44C7-81E2-177FCAFBE704}" presName="dstNode" presStyleLbl="node1" presStyleIdx="0" presStyleCnt="6"/>
      <dgm:spPr/>
    </dgm:pt>
    <dgm:pt modelId="{ED68409F-4E65-4FE7-9079-D212E0C5EE74}" type="pres">
      <dgm:prSet presAssocID="{1809A8B4-B57E-4FE1-8B98-B11E569DB2E7}" presName="text_1" presStyleLbl="node1" presStyleIdx="0" presStyleCnt="6">
        <dgm:presLayoutVars>
          <dgm:bulletEnabled val="1"/>
        </dgm:presLayoutVars>
      </dgm:prSet>
      <dgm:spPr/>
    </dgm:pt>
    <dgm:pt modelId="{854ADD65-08D9-4089-89F9-A3E330FDC59A}" type="pres">
      <dgm:prSet presAssocID="{1809A8B4-B57E-4FE1-8B98-B11E569DB2E7}" presName="accent_1" presStyleCnt="0"/>
      <dgm:spPr/>
    </dgm:pt>
    <dgm:pt modelId="{D8AB852A-570A-444C-A82E-2DAC3C4F0934}" type="pres">
      <dgm:prSet presAssocID="{1809A8B4-B57E-4FE1-8B98-B11E569DB2E7}" presName="accentRepeatNode" presStyleLbl="solidFgAcc1" presStyleIdx="0" presStyleCnt="6"/>
      <dgm:spPr/>
    </dgm:pt>
    <dgm:pt modelId="{DA370AB2-5320-42ED-B534-DE218B5CE97F}" type="pres">
      <dgm:prSet presAssocID="{341F7B4F-D43C-459E-94AA-105F44BD7AD1}" presName="text_2" presStyleLbl="node1" presStyleIdx="1" presStyleCnt="6">
        <dgm:presLayoutVars>
          <dgm:bulletEnabled val="1"/>
        </dgm:presLayoutVars>
      </dgm:prSet>
      <dgm:spPr/>
    </dgm:pt>
    <dgm:pt modelId="{5BBC9D5B-83A2-4254-B8C5-E7D662684197}" type="pres">
      <dgm:prSet presAssocID="{341F7B4F-D43C-459E-94AA-105F44BD7AD1}" presName="accent_2" presStyleCnt="0"/>
      <dgm:spPr/>
    </dgm:pt>
    <dgm:pt modelId="{F2EAAF43-890D-4ABC-9A96-3B4F1A50CFD0}" type="pres">
      <dgm:prSet presAssocID="{341F7B4F-D43C-459E-94AA-105F44BD7AD1}" presName="accentRepeatNode" presStyleLbl="solidFgAcc1" presStyleIdx="1" presStyleCnt="6"/>
      <dgm:spPr/>
    </dgm:pt>
    <dgm:pt modelId="{289D6421-0C90-4CD2-8AD0-6A8857ECDE6A}" type="pres">
      <dgm:prSet presAssocID="{9E863B50-56BE-4B62-93AE-E86AB16ABE32}" presName="text_3" presStyleLbl="node1" presStyleIdx="2" presStyleCnt="6">
        <dgm:presLayoutVars>
          <dgm:bulletEnabled val="1"/>
        </dgm:presLayoutVars>
      </dgm:prSet>
      <dgm:spPr/>
    </dgm:pt>
    <dgm:pt modelId="{4593B7DD-0990-4E81-8647-5DE332A572FE}" type="pres">
      <dgm:prSet presAssocID="{9E863B50-56BE-4B62-93AE-E86AB16ABE32}" presName="accent_3" presStyleCnt="0"/>
      <dgm:spPr/>
    </dgm:pt>
    <dgm:pt modelId="{5CAEF5B6-0665-4A84-8C73-1BF5A92AA7B8}" type="pres">
      <dgm:prSet presAssocID="{9E863B50-56BE-4B62-93AE-E86AB16ABE32}" presName="accentRepeatNode" presStyleLbl="solidFgAcc1" presStyleIdx="2" presStyleCnt="6"/>
      <dgm:spPr/>
    </dgm:pt>
    <dgm:pt modelId="{4F819AB6-5044-4228-8C9E-868D3B50D383}" type="pres">
      <dgm:prSet presAssocID="{3BA6472C-CDFD-43B5-98BD-FDAEEFCC8549}" presName="text_4" presStyleLbl="node1" presStyleIdx="3" presStyleCnt="6">
        <dgm:presLayoutVars>
          <dgm:bulletEnabled val="1"/>
        </dgm:presLayoutVars>
      </dgm:prSet>
      <dgm:spPr/>
    </dgm:pt>
    <dgm:pt modelId="{A15BFDA1-C934-432A-9E78-C18A1FD25EA4}" type="pres">
      <dgm:prSet presAssocID="{3BA6472C-CDFD-43B5-98BD-FDAEEFCC8549}" presName="accent_4" presStyleCnt="0"/>
      <dgm:spPr/>
    </dgm:pt>
    <dgm:pt modelId="{AB6B4D52-4083-4C84-A31C-D807B700593C}" type="pres">
      <dgm:prSet presAssocID="{3BA6472C-CDFD-43B5-98BD-FDAEEFCC8549}" presName="accentRepeatNode" presStyleLbl="solidFgAcc1" presStyleIdx="3" presStyleCnt="6"/>
      <dgm:spPr/>
    </dgm:pt>
    <dgm:pt modelId="{EF1392E6-91CB-482D-A78F-BC84F96CE3CB}" type="pres">
      <dgm:prSet presAssocID="{4957624D-7B5B-4310-925F-D53CD22FA97E}" presName="text_5" presStyleLbl="node1" presStyleIdx="4" presStyleCnt="6">
        <dgm:presLayoutVars>
          <dgm:bulletEnabled val="1"/>
        </dgm:presLayoutVars>
      </dgm:prSet>
      <dgm:spPr/>
    </dgm:pt>
    <dgm:pt modelId="{77E8600E-0B17-4AE1-826F-2454ACF3D2AC}" type="pres">
      <dgm:prSet presAssocID="{4957624D-7B5B-4310-925F-D53CD22FA97E}" presName="accent_5" presStyleCnt="0"/>
      <dgm:spPr/>
    </dgm:pt>
    <dgm:pt modelId="{569760B4-56F4-4818-9CB4-73C712BCE89D}" type="pres">
      <dgm:prSet presAssocID="{4957624D-7B5B-4310-925F-D53CD22FA97E}" presName="accentRepeatNode" presStyleLbl="solidFgAcc1" presStyleIdx="4" presStyleCnt="6"/>
      <dgm:spPr/>
    </dgm:pt>
    <dgm:pt modelId="{9E457615-CA6C-47D2-9981-F2A7CC6A076E}" type="pres">
      <dgm:prSet presAssocID="{CD9A5924-2B20-4D5B-86CA-30399E5F77D5}" presName="text_6" presStyleLbl="node1" presStyleIdx="5" presStyleCnt="6">
        <dgm:presLayoutVars>
          <dgm:bulletEnabled val="1"/>
        </dgm:presLayoutVars>
      </dgm:prSet>
      <dgm:spPr/>
    </dgm:pt>
    <dgm:pt modelId="{BE2928D9-1934-40FF-A134-78865463FD21}" type="pres">
      <dgm:prSet presAssocID="{CD9A5924-2B20-4D5B-86CA-30399E5F77D5}" presName="accent_6" presStyleCnt="0"/>
      <dgm:spPr/>
    </dgm:pt>
    <dgm:pt modelId="{091D8339-0278-4F61-80E8-33BD12045BAC}" type="pres">
      <dgm:prSet presAssocID="{CD9A5924-2B20-4D5B-86CA-30399E5F77D5}" presName="accentRepeatNode" presStyleLbl="solidFgAcc1" presStyleIdx="5" presStyleCnt="6"/>
      <dgm:spPr/>
    </dgm:pt>
  </dgm:ptLst>
  <dgm:cxnLst>
    <dgm:cxn modelId="{6840A619-4B65-4A02-A769-72B0444E3574}" type="presOf" srcId="{9E863B50-56BE-4B62-93AE-E86AB16ABE32}" destId="{289D6421-0C90-4CD2-8AD0-6A8857ECDE6A}" srcOrd="0" destOrd="0" presId="urn:microsoft.com/office/officeart/2008/layout/VerticalCurvedList"/>
    <dgm:cxn modelId="{9E140B1A-B746-451D-B09B-1A6824FD7A25}" srcId="{C3C85F05-FE1A-44C7-81E2-177FCAFBE704}" destId="{4957624D-7B5B-4310-925F-D53CD22FA97E}" srcOrd="4" destOrd="0" parTransId="{AA7E393F-1515-42FD-8466-0B0B1E6DE72D}" sibTransId="{BAC2A7AF-3175-487B-92E1-45135641DAA7}"/>
    <dgm:cxn modelId="{0DDACB30-86FD-43D7-AC13-ABBAC7A80D22}" srcId="{C3C85F05-FE1A-44C7-81E2-177FCAFBE704}" destId="{341F7B4F-D43C-459E-94AA-105F44BD7AD1}" srcOrd="1" destOrd="0" parTransId="{3951445F-0F3F-4B01-9E68-16CBD6CFBF5D}" sibTransId="{0718BA72-26F0-4788-ACF4-48F5FCDD41BB}"/>
    <dgm:cxn modelId="{A9AB925B-1315-474A-8D8C-3206A051212D}" type="presOf" srcId="{341F7B4F-D43C-459E-94AA-105F44BD7AD1}" destId="{DA370AB2-5320-42ED-B534-DE218B5CE97F}" srcOrd="0" destOrd="0" presId="urn:microsoft.com/office/officeart/2008/layout/VerticalCurvedList"/>
    <dgm:cxn modelId="{5827105C-1F07-4206-9442-0C59B1FC0093}" srcId="{C3C85F05-FE1A-44C7-81E2-177FCAFBE704}" destId="{3BA6472C-CDFD-43B5-98BD-FDAEEFCC8549}" srcOrd="3" destOrd="0" parTransId="{C812CFCE-22DE-49B7-BD14-FD96A1BD7598}" sibTransId="{1B74335E-F4E5-4715-9F9B-EC260ACD8E2A}"/>
    <dgm:cxn modelId="{BA473B62-E223-4422-A9EB-97B4956CDE46}" srcId="{C3C85F05-FE1A-44C7-81E2-177FCAFBE704}" destId="{1809A8B4-B57E-4FE1-8B98-B11E569DB2E7}" srcOrd="0" destOrd="0" parTransId="{814150F1-EDDF-432E-90BD-F781B9C6D895}" sibTransId="{74FE4CC6-6EA7-4B89-A890-A79623314B3C}"/>
    <dgm:cxn modelId="{27CAF34E-34AE-49D0-BB04-A9B9F57137CE}" type="presOf" srcId="{74FE4CC6-6EA7-4B89-A890-A79623314B3C}" destId="{0B4598FE-A042-490A-B652-5BB5186C5ACC}" srcOrd="0" destOrd="0" presId="urn:microsoft.com/office/officeart/2008/layout/VerticalCurvedList"/>
    <dgm:cxn modelId="{B9D73971-6FFC-4748-84D6-18D308DE98F7}" type="presOf" srcId="{4957624D-7B5B-4310-925F-D53CD22FA97E}" destId="{EF1392E6-91CB-482D-A78F-BC84F96CE3CB}" srcOrd="0" destOrd="0" presId="urn:microsoft.com/office/officeart/2008/layout/VerticalCurvedList"/>
    <dgm:cxn modelId="{10394374-C797-496F-9C72-D23684A82F2D}" type="presOf" srcId="{CD9A5924-2B20-4D5B-86CA-30399E5F77D5}" destId="{9E457615-CA6C-47D2-9981-F2A7CC6A076E}" srcOrd="0" destOrd="0" presId="urn:microsoft.com/office/officeart/2008/layout/VerticalCurvedList"/>
    <dgm:cxn modelId="{6E7BFB8B-3EC8-4408-B1EC-FAF232D600F3}" type="presOf" srcId="{3BA6472C-CDFD-43B5-98BD-FDAEEFCC8549}" destId="{4F819AB6-5044-4228-8C9E-868D3B50D383}" srcOrd="0" destOrd="0" presId="urn:microsoft.com/office/officeart/2008/layout/VerticalCurvedList"/>
    <dgm:cxn modelId="{916D24BC-D600-473C-89F4-AE6734DEE0B1}" type="presOf" srcId="{1809A8B4-B57E-4FE1-8B98-B11E569DB2E7}" destId="{ED68409F-4E65-4FE7-9079-D212E0C5EE74}" srcOrd="0" destOrd="0" presId="urn:microsoft.com/office/officeart/2008/layout/VerticalCurvedList"/>
    <dgm:cxn modelId="{749782C9-D61C-46BD-A9D0-F02373DA12DB}" type="presOf" srcId="{C3C85F05-FE1A-44C7-81E2-177FCAFBE704}" destId="{CBA2255E-99E4-47D9-8A6B-A31C98879AF4}" srcOrd="0" destOrd="0" presId="urn:microsoft.com/office/officeart/2008/layout/VerticalCurvedList"/>
    <dgm:cxn modelId="{B85889E7-86F0-43B2-B44B-3EACB5C6262C}" srcId="{C3C85F05-FE1A-44C7-81E2-177FCAFBE704}" destId="{9E863B50-56BE-4B62-93AE-E86AB16ABE32}" srcOrd="2" destOrd="0" parTransId="{804D55E4-2A48-4B7C-8D5C-B469751AF90A}" sibTransId="{A63D2F16-06C4-4C17-8AF1-7EC9518D4ED0}"/>
    <dgm:cxn modelId="{67E3F8F8-1CB9-4FD0-9EF3-D9EE9DE0118E}" srcId="{C3C85F05-FE1A-44C7-81E2-177FCAFBE704}" destId="{CD9A5924-2B20-4D5B-86CA-30399E5F77D5}" srcOrd="5" destOrd="0" parTransId="{E9926208-8F59-44E1-8EF0-D9628A7E82A5}" sibTransId="{D4BD8240-0D8D-48D1-A9EF-4FE6F8D77EA7}"/>
    <dgm:cxn modelId="{6687C155-44EE-4F73-BBD4-1331046ABA1C}" type="presParOf" srcId="{CBA2255E-99E4-47D9-8A6B-A31C98879AF4}" destId="{25810533-47B5-4F61-B44C-46745195949E}" srcOrd="0" destOrd="0" presId="urn:microsoft.com/office/officeart/2008/layout/VerticalCurvedList"/>
    <dgm:cxn modelId="{F700BCF2-0622-4E38-8436-D6126FA27B58}" type="presParOf" srcId="{25810533-47B5-4F61-B44C-46745195949E}" destId="{2C7C57B5-E7E7-470E-AB23-397B8366CE72}" srcOrd="0" destOrd="0" presId="urn:microsoft.com/office/officeart/2008/layout/VerticalCurvedList"/>
    <dgm:cxn modelId="{348CE5E8-D1FB-4FCB-A8B5-60080F52EB79}" type="presParOf" srcId="{2C7C57B5-E7E7-470E-AB23-397B8366CE72}" destId="{79DC0002-CCCB-4B38-B912-352C645218E1}" srcOrd="0" destOrd="0" presId="urn:microsoft.com/office/officeart/2008/layout/VerticalCurvedList"/>
    <dgm:cxn modelId="{8A4272FA-54CA-4975-9075-C7E7EC848F13}" type="presParOf" srcId="{2C7C57B5-E7E7-470E-AB23-397B8366CE72}" destId="{0B4598FE-A042-490A-B652-5BB5186C5ACC}" srcOrd="1" destOrd="0" presId="urn:microsoft.com/office/officeart/2008/layout/VerticalCurvedList"/>
    <dgm:cxn modelId="{2E4E8763-E16E-46F7-BEB2-92146E407F27}" type="presParOf" srcId="{2C7C57B5-E7E7-470E-AB23-397B8366CE72}" destId="{9B745A62-56C5-4022-BF38-6CBD25795586}" srcOrd="2" destOrd="0" presId="urn:microsoft.com/office/officeart/2008/layout/VerticalCurvedList"/>
    <dgm:cxn modelId="{1F897D75-5484-4074-8039-1DA8600A0C51}" type="presParOf" srcId="{2C7C57B5-E7E7-470E-AB23-397B8366CE72}" destId="{33FFB28A-A03E-4228-B1D1-6C32CB05B0C0}" srcOrd="3" destOrd="0" presId="urn:microsoft.com/office/officeart/2008/layout/VerticalCurvedList"/>
    <dgm:cxn modelId="{0C0E46C7-4A2D-4390-83EA-3CC017ED90DC}" type="presParOf" srcId="{25810533-47B5-4F61-B44C-46745195949E}" destId="{ED68409F-4E65-4FE7-9079-D212E0C5EE74}" srcOrd="1" destOrd="0" presId="urn:microsoft.com/office/officeart/2008/layout/VerticalCurvedList"/>
    <dgm:cxn modelId="{1E3614B9-594E-466E-870F-6AABBBF9B4B3}" type="presParOf" srcId="{25810533-47B5-4F61-B44C-46745195949E}" destId="{854ADD65-08D9-4089-89F9-A3E330FDC59A}" srcOrd="2" destOrd="0" presId="urn:microsoft.com/office/officeart/2008/layout/VerticalCurvedList"/>
    <dgm:cxn modelId="{021CCB2F-170D-4ECE-8019-FBE95B4E1AAB}" type="presParOf" srcId="{854ADD65-08D9-4089-89F9-A3E330FDC59A}" destId="{D8AB852A-570A-444C-A82E-2DAC3C4F0934}" srcOrd="0" destOrd="0" presId="urn:microsoft.com/office/officeart/2008/layout/VerticalCurvedList"/>
    <dgm:cxn modelId="{A7ADDDE9-6641-4F2F-9782-6CE5FC62BE90}" type="presParOf" srcId="{25810533-47B5-4F61-B44C-46745195949E}" destId="{DA370AB2-5320-42ED-B534-DE218B5CE97F}" srcOrd="3" destOrd="0" presId="urn:microsoft.com/office/officeart/2008/layout/VerticalCurvedList"/>
    <dgm:cxn modelId="{BCCC75F0-ED2F-4CC8-BCB7-47B474ECC6AC}" type="presParOf" srcId="{25810533-47B5-4F61-B44C-46745195949E}" destId="{5BBC9D5B-83A2-4254-B8C5-E7D662684197}" srcOrd="4" destOrd="0" presId="urn:microsoft.com/office/officeart/2008/layout/VerticalCurvedList"/>
    <dgm:cxn modelId="{47C44C6A-59DC-462F-8C1A-6369591D4F5E}" type="presParOf" srcId="{5BBC9D5B-83A2-4254-B8C5-E7D662684197}" destId="{F2EAAF43-890D-4ABC-9A96-3B4F1A50CFD0}" srcOrd="0" destOrd="0" presId="urn:microsoft.com/office/officeart/2008/layout/VerticalCurvedList"/>
    <dgm:cxn modelId="{442B990B-2D9B-4487-A99E-2BAC01CAE693}" type="presParOf" srcId="{25810533-47B5-4F61-B44C-46745195949E}" destId="{289D6421-0C90-4CD2-8AD0-6A8857ECDE6A}" srcOrd="5" destOrd="0" presId="urn:microsoft.com/office/officeart/2008/layout/VerticalCurvedList"/>
    <dgm:cxn modelId="{4B4B898B-DF4E-4930-B0A4-70F799BA8AC2}" type="presParOf" srcId="{25810533-47B5-4F61-B44C-46745195949E}" destId="{4593B7DD-0990-4E81-8647-5DE332A572FE}" srcOrd="6" destOrd="0" presId="urn:microsoft.com/office/officeart/2008/layout/VerticalCurvedList"/>
    <dgm:cxn modelId="{3B6383C2-BA50-4C03-B581-32499B7847D0}" type="presParOf" srcId="{4593B7DD-0990-4E81-8647-5DE332A572FE}" destId="{5CAEF5B6-0665-4A84-8C73-1BF5A92AA7B8}" srcOrd="0" destOrd="0" presId="urn:microsoft.com/office/officeart/2008/layout/VerticalCurvedList"/>
    <dgm:cxn modelId="{D39D8859-3E9B-41D7-A904-53FFDAE6B8B1}" type="presParOf" srcId="{25810533-47B5-4F61-B44C-46745195949E}" destId="{4F819AB6-5044-4228-8C9E-868D3B50D383}" srcOrd="7" destOrd="0" presId="urn:microsoft.com/office/officeart/2008/layout/VerticalCurvedList"/>
    <dgm:cxn modelId="{F2E0AE6A-D3F2-4B9B-96EB-7149BBC97602}" type="presParOf" srcId="{25810533-47B5-4F61-B44C-46745195949E}" destId="{A15BFDA1-C934-432A-9E78-C18A1FD25EA4}" srcOrd="8" destOrd="0" presId="urn:microsoft.com/office/officeart/2008/layout/VerticalCurvedList"/>
    <dgm:cxn modelId="{05532641-DB67-49C2-B267-1D58867E8BCF}" type="presParOf" srcId="{A15BFDA1-C934-432A-9E78-C18A1FD25EA4}" destId="{AB6B4D52-4083-4C84-A31C-D807B700593C}" srcOrd="0" destOrd="0" presId="urn:microsoft.com/office/officeart/2008/layout/VerticalCurvedList"/>
    <dgm:cxn modelId="{B6C96E60-DBA8-4B08-8E84-F5E72E154CA3}" type="presParOf" srcId="{25810533-47B5-4F61-B44C-46745195949E}" destId="{EF1392E6-91CB-482D-A78F-BC84F96CE3CB}" srcOrd="9" destOrd="0" presId="urn:microsoft.com/office/officeart/2008/layout/VerticalCurvedList"/>
    <dgm:cxn modelId="{CA5A1CF0-A02F-4845-A794-AFB54FFECE81}" type="presParOf" srcId="{25810533-47B5-4F61-B44C-46745195949E}" destId="{77E8600E-0B17-4AE1-826F-2454ACF3D2AC}" srcOrd="10" destOrd="0" presId="urn:microsoft.com/office/officeart/2008/layout/VerticalCurvedList"/>
    <dgm:cxn modelId="{C0FF6A8F-AED6-41AF-A31E-A01FEB03B51E}" type="presParOf" srcId="{77E8600E-0B17-4AE1-826F-2454ACF3D2AC}" destId="{569760B4-56F4-4818-9CB4-73C712BCE89D}" srcOrd="0" destOrd="0" presId="urn:microsoft.com/office/officeart/2008/layout/VerticalCurvedList"/>
    <dgm:cxn modelId="{B6A7D1E1-5045-4E2E-8F42-1C8083A797F1}" type="presParOf" srcId="{25810533-47B5-4F61-B44C-46745195949E}" destId="{9E457615-CA6C-47D2-9981-F2A7CC6A076E}" srcOrd="11" destOrd="0" presId="urn:microsoft.com/office/officeart/2008/layout/VerticalCurvedList"/>
    <dgm:cxn modelId="{E873C143-F12A-4948-B94D-8CC39C7A7489}" type="presParOf" srcId="{25810533-47B5-4F61-B44C-46745195949E}" destId="{BE2928D9-1934-40FF-A134-78865463FD21}" srcOrd="12" destOrd="0" presId="urn:microsoft.com/office/officeart/2008/layout/VerticalCurvedList"/>
    <dgm:cxn modelId="{469982A7-133C-48BB-A12F-2D4771CDC7C9}" type="presParOf" srcId="{BE2928D9-1934-40FF-A134-78865463FD21}" destId="{091D8339-0278-4F61-80E8-33BD12045B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598FE-A042-490A-B652-5BB5186C5ACC}">
      <dsp:nvSpPr>
        <dsp:cNvPr id="0" name=""/>
        <dsp:cNvSpPr/>
      </dsp:nvSpPr>
      <dsp:spPr>
        <a:xfrm>
          <a:off x="-3227151" y="-496559"/>
          <a:ext cx="3848699" cy="3848699"/>
        </a:xfrm>
        <a:prstGeom prst="blockArc">
          <a:avLst>
            <a:gd name="adj1" fmla="val 18900000"/>
            <a:gd name="adj2" fmla="val 2700000"/>
            <a:gd name="adj3" fmla="val 561"/>
          </a:avLst>
        </a:pr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8409F-4E65-4FE7-9079-D212E0C5EE74}">
      <dsp:nvSpPr>
        <dsp:cNvPr id="0" name=""/>
        <dsp:cNvSpPr/>
      </dsp:nvSpPr>
      <dsp:spPr>
        <a:xfrm>
          <a:off x="233180" y="150374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sp:txBody>
      <dsp:txXfrm>
        <a:off x="233180" y="150374"/>
        <a:ext cx="7648947" cy="300635"/>
      </dsp:txXfrm>
    </dsp:sp>
    <dsp:sp modelId="{D8AB852A-570A-444C-A82E-2DAC3C4F0934}">
      <dsp:nvSpPr>
        <dsp:cNvPr id="0" name=""/>
        <dsp:cNvSpPr/>
      </dsp:nvSpPr>
      <dsp:spPr>
        <a:xfrm>
          <a:off x="45283" y="112795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70AB2-5320-42ED-B534-DE218B5CE97F}">
      <dsp:nvSpPr>
        <dsp:cNvPr id="0" name=""/>
        <dsp:cNvSpPr/>
      </dsp:nvSpPr>
      <dsp:spPr>
        <a:xfrm>
          <a:off x="480473" y="601270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sp:txBody>
      <dsp:txXfrm>
        <a:off x="480473" y="601270"/>
        <a:ext cx="7401654" cy="300635"/>
      </dsp:txXfrm>
    </dsp:sp>
    <dsp:sp modelId="{F2EAAF43-890D-4ABC-9A96-3B4F1A50CFD0}">
      <dsp:nvSpPr>
        <dsp:cNvPr id="0" name=""/>
        <dsp:cNvSpPr/>
      </dsp:nvSpPr>
      <dsp:spPr>
        <a:xfrm>
          <a:off x="292576" y="563691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D6421-0C90-4CD2-8AD0-6A8857ECDE6A}">
      <dsp:nvSpPr>
        <dsp:cNvPr id="0" name=""/>
        <dsp:cNvSpPr/>
      </dsp:nvSpPr>
      <dsp:spPr>
        <a:xfrm>
          <a:off x="593554" y="105216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sp:txBody>
      <dsp:txXfrm>
        <a:off x="593554" y="1052167"/>
        <a:ext cx="7288573" cy="300635"/>
      </dsp:txXfrm>
    </dsp:sp>
    <dsp:sp modelId="{5CAEF5B6-0665-4A84-8C73-1BF5A92AA7B8}">
      <dsp:nvSpPr>
        <dsp:cNvPr id="0" name=""/>
        <dsp:cNvSpPr/>
      </dsp:nvSpPr>
      <dsp:spPr>
        <a:xfrm>
          <a:off x="405657" y="1014587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19AB6-5044-4228-8C9E-868D3B50D383}">
      <dsp:nvSpPr>
        <dsp:cNvPr id="0" name=""/>
        <dsp:cNvSpPr/>
      </dsp:nvSpPr>
      <dsp:spPr>
        <a:xfrm>
          <a:off x="593554" y="150277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sp:txBody>
      <dsp:txXfrm>
        <a:off x="593554" y="1502777"/>
        <a:ext cx="7288573" cy="300635"/>
      </dsp:txXfrm>
    </dsp:sp>
    <dsp:sp modelId="{AB6B4D52-4083-4C84-A31C-D807B700593C}">
      <dsp:nvSpPr>
        <dsp:cNvPr id="0" name=""/>
        <dsp:cNvSpPr/>
      </dsp:nvSpPr>
      <dsp:spPr>
        <a:xfrm>
          <a:off x="405657" y="1465198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392E6-91CB-482D-A78F-BC84F96CE3CB}">
      <dsp:nvSpPr>
        <dsp:cNvPr id="0" name=""/>
        <dsp:cNvSpPr/>
      </dsp:nvSpPr>
      <dsp:spPr>
        <a:xfrm>
          <a:off x="480473" y="1953673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sp:txBody>
      <dsp:txXfrm>
        <a:off x="480473" y="1953673"/>
        <a:ext cx="7401654" cy="300635"/>
      </dsp:txXfrm>
    </dsp:sp>
    <dsp:sp modelId="{569760B4-56F4-4818-9CB4-73C712BCE89D}">
      <dsp:nvSpPr>
        <dsp:cNvPr id="0" name=""/>
        <dsp:cNvSpPr/>
      </dsp:nvSpPr>
      <dsp:spPr>
        <a:xfrm>
          <a:off x="292576" y="1916094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57615-CA6C-47D2-9981-F2A7CC6A076E}">
      <dsp:nvSpPr>
        <dsp:cNvPr id="0" name=""/>
        <dsp:cNvSpPr/>
      </dsp:nvSpPr>
      <dsp:spPr>
        <a:xfrm>
          <a:off x="233180" y="2404569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sp:txBody>
      <dsp:txXfrm>
        <a:off x="233180" y="2404569"/>
        <a:ext cx="7648947" cy="300635"/>
      </dsp:txXfrm>
    </dsp:sp>
    <dsp:sp modelId="{091D8339-0278-4F61-80E8-33BD12045BAC}">
      <dsp:nvSpPr>
        <dsp:cNvPr id="0" name=""/>
        <dsp:cNvSpPr/>
      </dsp:nvSpPr>
      <dsp:spPr>
        <a:xfrm>
          <a:off x="45283" y="2366990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10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1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43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62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2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209BE63-2263-79F3-0383-B894D658C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0069E-6F92-B77A-EEAA-B77C66CB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885909-C4E1-89C3-7DEA-B428D31E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2B90-668C-209E-7BA4-C5415790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68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13DD4-ECD6-A09B-3254-97435F63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6AB633-6B05-9442-40E6-453D76842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12198-4A42-0497-D597-60E40AD1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749B9D-AD47-99E9-08AB-2F783CF2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C755BF-95EE-F8D8-EBDE-821B7F82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18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2CF391-159C-3195-36A8-2ACD2A45F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143EAB-57A3-5344-10E8-05A96A0F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4E7693-BB58-1110-ED2C-6D2BAC78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DB6DAB-3371-7B76-6A4C-DB9E0635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7EA19-9F87-C8AF-9E10-028EB1F3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6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E8A6C-2140-96C8-DD71-58950E66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56006-F481-F856-0FA6-61D29671A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7BE8D3-E6F2-4DAA-FAD0-BCED37B4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6E0C1-1715-6C76-AE37-B36FE1BC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FC30C4-F5B0-5A99-6076-E690E9FA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08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3DBFD-08E2-9812-3CD8-2AFAF96C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715B63-F31E-A2A9-439C-43977980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2D349F-2EA3-8DB2-070E-6623F2A4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F633B7-4F14-9687-536F-5BB65D63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B2FFA4-7D49-5952-ADCC-EB28D210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72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EFFA2-DBFA-C261-B478-741CB50A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EB16B-FA6F-5584-78ED-391C339F1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C79A54-FC82-D819-5E44-DC9BBFF22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0D7E55-196A-CA13-652D-1F145289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FE385-807C-CB48-B1F3-C38718E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D3F1E0-A358-2323-EDC1-4F247DED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7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1A382-1D64-A248-6A39-E062DACA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AEA9BC-AAF6-3E20-A970-0052125D7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CE3C52-700B-2C1F-7E74-C0B9AE020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9E020E-4EC5-0A18-3191-B9773FB38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6EB51C-0F36-3DF6-97D0-41A3D580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96FCB7-789E-3D6C-0A3E-9262F15D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B26C1A-65EB-6F82-42D6-AB5101B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98833A-9821-4E03-8038-0B2B977C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01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ED83D-F134-E7C6-F172-36A846C9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C71C69-2009-E972-2106-D1006456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3BA0FD-9719-CA22-2A75-2655AEE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C91C36-E7B1-8EE4-B5B6-F4CDE4AD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6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7BF910-2848-68E4-563A-6946C4B5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3F956F-5A01-2A88-7A54-1C8071DB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08687-6CB9-8FB7-28AD-3983950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48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61DA-7484-2F7A-E24E-E18DF441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DE3750-FEB5-D35D-05A5-364276BD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7338C8-A27A-E6FC-B8B8-249A53C23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E7B213-8DDE-4528-2992-B51AD515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1EDE9A-AFC6-F6DF-2C34-9D57B00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C990B4-5287-3962-9840-3DC6AA15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98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D166D-7F36-C1C7-A5D1-D1FE92B1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60BE9-7D33-14EF-8D72-BB67ECBA3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FE36D6-4B29-1386-0F2A-17A391197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835DF4-3E78-8076-8068-24B16CD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2D6D1E-9510-672A-9649-C1E7BBE8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A61283-0542-C721-F149-C6BD0B15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96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93157-573E-3D56-22B9-E80414A8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59C10D-7EE9-3E18-7614-EA7BB4E1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A66805-1FCE-D809-2480-E15FC8CEA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AD741A-C561-5B65-BF9A-82A512568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588CEB-B5E4-52D2-58CA-D3EA42747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0" descr="https://pitch-assets-ccb95893-de3f-4266-973c-20049231b248.s3.eu-west-1.amazonaws.com/dbd7785e-2b31-400c-9bf7-199dfa2a7cfd?pitch-bytes=4749645&amp;pitch-content-type=image%2Fpng">
            <a:extLst>
              <a:ext uri="{FF2B5EF4-FFF2-40B4-BE49-F238E27FC236}">
                <a16:creationId xmlns:a16="http://schemas.microsoft.com/office/drawing/2014/main" id="{3196B745-471A-EFB5-BFF3-0889F2CFB7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5000"/>
          </a:blip>
          <a:srcRect/>
          <a:stretch/>
        </p:blipFill>
        <p:spPr>
          <a:xfrm>
            <a:off x="0" y="-51878"/>
            <a:ext cx="9144000" cy="51435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2EF21CF-D5F4-A021-13D0-F8BBE5CB8644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68413"/>
            <a:ext cx="78867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91609" y="1864331"/>
            <a:ext cx="7315200" cy="1662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80"/>
              </a:lnSpc>
            </a:pPr>
            <a:r>
              <a:rPr lang="en-US" sz="30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d’une tourelle Pan &amp; Tilt pour caméra RealSense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91609" y="3687098"/>
            <a:ext cx="365760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Réalisé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Aya BEN SLIMANE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Tanny DAMET</a:t>
            </a:r>
          </a:p>
          <a:p>
            <a:pPr algn="l">
              <a:lnSpc>
                <a:spcPts val="2205"/>
              </a:lnSpc>
            </a:pPr>
            <a:r>
              <a:rPr lang="en-US" sz="16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Yassamine</a:t>
            </a: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ZIYADI</a:t>
            </a:r>
          </a:p>
        </p:txBody>
      </p:sp>
      <p:sp>
        <p:nvSpPr>
          <p:cNvPr id="6" name="Text 2"/>
          <p:cNvSpPr/>
          <p:nvPr/>
        </p:nvSpPr>
        <p:spPr>
          <a:xfrm>
            <a:off x="5883160" y="3687098"/>
            <a:ext cx="2169231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Encadré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Cédric ANTHIERENS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Vincent HUGEL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2598063" y="1607156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M1-ROC    Projet Collaboratif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 1" descr="https://pitch-assets-ccb95893-de3f-4266-973c-20049231b248.s3.eu-west-1.amazonaws.com/90895b7d-65d7-4633-a6b7-b7dde76821c9?pitch-bytes=70085&amp;pitch-content-type=image%2Fpng"/>
          <p:cNvPicPr>
            <a:picLocks noChangeAspect="1"/>
          </p:cNvPicPr>
          <p:nvPr/>
        </p:nvPicPr>
        <p:blipFill>
          <a:blip r:embed="rId3"/>
          <a:srcRect l="713" r="713"/>
          <a:stretch/>
        </p:blipFill>
        <p:spPr>
          <a:xfrm>
            <a:off x="213156" y="313033"/>
            <a:ext cx="2564633" cy="615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54801" y="4562441"/>
            <a:ext cx="497481" cy="31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DHM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0" descr="https://pitch-assets-ccb95893-de3f-4266-973c-20049231b248.s3.eu-west-1.amazonaws.com/42c79a85-a332-4037-891d-53086ac46950?pitch-bytes=260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69" y="1659506"/>
            <a:ext cx="1602302" cy="27234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67766" y="2578953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Matrice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jacobienne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455643" y="4213525"/>
            <a:ext cx="1453045" cy="27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Points singuliers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2871822" y="2836128"/>
            <a:ext cx="1344407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Position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40BE8B8-1D80-9569-2F0B-B82236C7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166" y="1659506"/>
            <a:ext cx="2386013" cy="108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77751BB-EC6D-75D8-A6E6-573378F0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66" y="3175962"/>
            <a:ext cx="3240000" cy="950022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CFCF4D15-BC57-5E66-B6C3-727425F6AC6D}"/>
              </a:ext>
            </a:extLst>
          </p:cNvPr>
          <p:cNvSpPr/>
          <p:nvPr/>
        </p:nvSpPr>
        <p:spPr>
          <a:xfrm>
            <a:off x="3298816" y="4213525"/>
            <a:ext cx="1249766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Vitesse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C18181-17A2-3FFA-C2BE-5F6947874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166" y="1659506"/>
            <a:ext cx="3240000" cy="8363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6D67E46-D21A-76D9-2558-ECDB04DDD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616" y="3172268"/>
            <a:ext cx="2705100" cy="9537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21177" y="3739011"/>
            <a:ext cx="1111150" cy="31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Vecteur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</a:t>
            </a: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cible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627231" y="3769578"/>
            <a:ext cx="590246" cy="27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Angles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1374358-ADB3-F508-D37A-F29628E6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95" y="2436727"/>
            <a:ext cx="2124075" cy="11906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097CAE1-5B91-45E9-9A7F-14ECBE86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67" y="2245578"/>
            <a:ext cx="2924175" cy="1524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939B91F-7354-0818-14F9-B88B0ED7D407}"/>
              </a:ext>
            </a:extLst>
          </p:cNvPr>
          <p:cNvSpPr txBox="1"/>
          <p:nvPr/>
        </p:nvSpPr>
        <p:spPr>
          <a:xfrm>
            <a:off x="503709" y="1711351"/>
            <a:ext cx="2368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Tracking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d’objet</a:t>
            </a:r>
          </a:p>
        </p:txBody>
      </p:sp>
    </p:spTree>
    <p:extLst>
      <p:ext uri="{BB962C8B-B14F-4D97-AF65-F5344CB8AC3E}">
        <p14:creationId xmlns:p14="http://schemas.microsoft.com/office/powerpoint/2010/main" val="1645428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456209-B6FC-5191-9136-6915E458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71" y="1367761"/>
            <a:ext cx="5831258" cy="370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9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305159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56FA91-5F88-0C80-7641-2A5055AC161A}"/>
              </a:ext>
            </a:extLst>
          </p:cNvPr>
          <p:cNvSpPr txBox="1"/>
          <p:nvPr/>
        </p:nvSpPr>
        <p:spPr>
          <a:xfrm>
            <a:off x="503709" y="1711351"/>
            <a:ext cx="560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Résultat de la modélisation sur Matlab</a:t>
            </a:r>
          </a:p>
        </p:txBody>
      </p:sp>
      <p:pic>
        <p:nvPicPr>
          <p:cNvPr id="8" name="Vidéo 5">
            <a:hlinkClick r:id="" action="ppaction://media"/>
            <a:extLst>
              <a:ext uri="{FF2B5EF4-FFF2-40B4-BE49-F238E27FC236}">
                <a16:creationId xmlns:a16="http://schemas.microsoft.com/office/drawing/2014/main" id="{EC94D72B-3FB9-C02A-B431-C7C05DE946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11" r="32062"/>
          <a:stretch/>
        </p:blipFill>
        <p:spPr>
          <a:xfrm>
            <a:off x="2735002" y="2315402"/>
            <a:ext cx="4110958" cy="2387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305159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Vidéo 5">
            <a:hlinkClick r:id="" action="ppaction://media"/>
            <a:extLst>
              <a:ext uri="{FF2B5EF4-FFF2-40B4-BE49-F238E27FC236}">
                <a16:creationId xmlns:a16="http://schemas.microsoft.com/office/drawing/2014/main" id="{B68526C3-0E77-0102-C029-5CBF17020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6276" y="1370842"/>
            <a:ext cx="1980000" cy="3600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C2D710A-5E06-8768-51A9-6EF2D762EC31}"/>
              </a:ext>
            </a:extLst>
          </p:cNvPr>
          <p:cNvSpPr txBox="1"/>
          <p:nvPr/>
        </p:nvSpPr>
        <p:spPr>
          <a:xfrm>
            <a:off x="503709" y="1711351"/>
            <a:ext cx="5605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Demonstration avec l’IDE d’Arduino et OpenCR</a:t>
            </a: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6025E2C1-429D-5F7A-0AE6-A01E15646A31}"/>
              </a:ext>
            </a:extLst>
          </p:cNvPr>
          <p:cNvSpPr/>
          <p:nvPr/>
        </p:nvSpPr>
        <p:spPr>
          <a:xfrm>
            <a:off x="993430" y="2308663"/>
            <a:ext cx="517685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Initialiser la communication avec les servomoteurs</a:t>
            </a:r>
          </a:p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Activer le couple des servomoteurs</a:t>
            </a:r>
          </a:p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Configurer les vitesses de rotation</a:t>
            </a:r>
          </a:p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Contrôler le mouvement des servos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226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16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Bilan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65B39D74-D952-7004-D79B-B58C75E6470A}"/>
              </a:ext>
            </a:extLst>
          </p:cNvPr>
          <p:cNvSpPr/>
          <p:nvPr/>
        </p:nvSpPr>
        <p:spPr>
          <a:xfrm>
            <a:off x="993430" y="2308662"/>
            <a:ext cx="7191094" cy="177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Conception mécanique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Intégration mécatronique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Modélisation et simulation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48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Limites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E7FCFA-9227-9F9B-4204-53061282B111}"/>
              </a:ext>
            </a:extLst>
          </p:cNvPr>
          <p:cNvSpPr/>
          <p:nvPr/>
        </p:nvSpPr>
        <p:spPr>
          <a:xfrm>
            <a:off x="993430" y="2308663"/>
            <a:ext cx="7191094" cy="142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Difficultés d'intégration de la carte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ArbotiX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avec l'IDE Arduino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Défaillance de la carte </a:t>
            </a:r>
            <a:r>
              <a:rPr lang="fr-FR" sz="14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OpenCR</a:t>
            </a:r>
            <a:endParaRPr lang="fr-FR" sz="140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Problème de singularité avec la Jacobienne</a:t>
            </a:r>
          </a:p>
        </p:txBody>
      </p:sp>
    </p:spTree>
    <p:extLst>
      <p:ext uri="{BB962C8B-B14F-4D97-AF65-F5344CB8AC3E}">
        <p14:creationId xmlns:p14="http://schemas.microsoft.com/office/powerpoint/2010/main" val="3060365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213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Améliorations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AEC526A-7C3F-4822-5CAD-46C2D3CB061C}"/>
              </a:ext>
            </a:extLst>
          </p:cNvPr>
          <p:cNvSpPr/>
          <p:nvPr/>
        </p:nvSpPr>
        <p:spPr>
          <a:xfrm>
            <a:off x="993429" y="2308662"/>
            <a:ext cx="7904681" cy="1786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>
              <a:lnSpc>
                <a:spcPct val="200000"/>
              </a:lnSpc>
              <a:buSzPct val="100000"/>
              <a:buFontTx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Contrôler direct des servomoteurs et de la caméra avec la carte mère du Turtlebot 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Intégration de la caméra pour scanner les objets en temps réel. 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Développement des algorithmes de détection d'obstacles. </a:t>
            </a:r>
          </a:p>
          <a:p>
            <a:pPr marL="190500" indent="-190500" algn="l">
              <a:lnSpc>
                <a:spcPct val="20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Méthode de calcul de la pseudo-inverse de la jacobienne minimisant les points de singularité </a:t>
            </a:r>
            <a:endParaRPr lang="fr-FR" sz="1400" b="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9032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46451" y="422139"/>
            <a:ext cx="171534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PLAN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256EED7-E168-8D2F-4C00-DB2A06173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804613"/>
              </p:ext>
            </p:extLst>
          </p:nvPr>
        </p:nvGraphicFramePr>
        <p:xfrm>
          <a:off x="538199" y="1730597"/>
          <a:ext cx="7918229" cy="285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0267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6413" y="294548"/>
            <a:ext cx="411117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Introduction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5B92B0-46B9-D4AD-70D2-374924720905}"/>
              </a:ext>
            </a:extLst>
          </p:cNvPr>
          <p:cNvSpPr txBox="1"/>
          <p:nvPr/>
        </p:nvSpPr>
        <p:spPr>
          <a:xfrm>
            <a:off x="609599" y="1773888"/>
            <a:ext cx="7789050" cy="270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Contexte du projet</a:t>
            </a:r>
          </a:p>
          <a:p>
            <a:pPr>
              <a:buClr>
                <a:schemeClr val="bg1"/>
              </a:buClr>
            </a:pP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Objectifs du projet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Concevoir une tourelle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Intégrer les servomoteurs et la carte de commande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une modélisation géométrique et cinématique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une démonstration du fonctionnement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1879383" y="3455683"/>
            <a:ext cx="163286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Support FR07-S101K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1" descr="https://pitch-assets-ccb95893-de3f-4266-973c-20049231b248.s3.eu-west-1.amazonaws.com/961c4bb2-0774-407f-80d3-ee9dc8c3d73c?pitch-bytes=21131&amp;pitch-content-type=image%2Fpng"/>
          <p:cNvPicPr>
            <a:picLocks noChangeAspect="1"/>
          </p:cNvPicPr>
          <p:nvPr/>
        </p:nvPicPr>
        <p:blipFill>
          <a:blip r:embed="rId3"/>
          <a:srcRect l="257" t="4479" r="257" b="4479"/>
          <a:stretch/>
        </p:blipFill>
        <p:spPr>
          <a:xfrm>
            <a:off x="3823429" y="2365828"/>
            <a:ext cx="1143771" cy="1080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555827" y="3473541"/>
            <a:ext cx="167507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Support FR07-H101K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291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Conception des pièces </a:t>
            </a:r>
          </a:p>
        </p:txBody>
      </p:sp>
      <p:pic>
        <p:nvPicPr>
          <p:cNvPr id="16" name="Image 15" descr="Une image contenant croquis, capture d’écran, cercle, dessin humoristique&#10;&#10;Description générée automatiquement">
            <a:extLst>
              <a:ext uri="{FF2B5EF4-FFF2-40B4-BE49-F238E27FC236}">
                <a16:creationId xmlns:a16="http://schemas.microsoft.com/office/drawing/2014/main" id="{56974DD3-0D18-9A70-9810-DE1F50D9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954" y="2377310"/>
            <a:ext cx="1565052" cy="1080000"/>
          </a:xfrm>
          <a:prstGeom prst="rect">
            <a:avLst/>
          </a:prstGeom>
        </p:spPr>
      </p:pic>
      <p:pic>
        <p:nvPicPr>
          <p:cNvPr id="20" name="Image 19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48964FBD-B008-6C6F-D7C4-D0A6539D6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46" y="2404104"/>
            <a:ext cx="1452919" cy="1080000"/>
          </a:xfrm>
          <a:prstGeom prst="rect">
            <a:avLst/>
          </a:prstGeom>
        </p:spPr>
      </p:pic>
      <p:pic>
        <p:nvPicPr>
          <p:cNvPr id="22" name="Image 21" descr="Une image contenant cercle, dessin humoristique, Graphique, capture d’écran&#10;&#10;Description générée automatiquement">
            <a:extLst>
              <a:ext uri="{FF2B5EF4-FFF2-40B4-BE49-F238E27FC236}">
                <a16:creationId xmlns:a16="http://schemas.microsoft.com/office/drawing/2014/main" id="{149A4C66-D1F5-0573-29CF-9939EB11F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006" y="3929992"/>
            <a:ext cx="949813" cy="1080000"/>
          </a:xfrm>
          <a:prstGeom prst="rect">
            <a:avLst/>
          </a:prstGeom>
        </p:spPr>
      </p:pic>
      <p:pic>
        <p:nvPicPr>
          <p:cNvPr id="24" name="Image 23" descr="Une image contenant cercle, conception&#10;&#10;Description générée automatiquement">
            <a:extLst>
              <a:ext uri="{FF2B5EF4-FFF2-40B4-BE49-F238E27FC236}">
                <a16:creationId xmlns:a16="http://schemas.microsoft.com/office/drawing/2014/main" id="{0923CD1D-0EAA-D6FE-98A6-1B3E4CC05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81" y="3929991"/>
            <a:ext cx="1050754" cy="1080000"/>
          </a:xfrm>
          <a:prstGeom prst="rect">
            <a:avLst/>
          </a:prstGeom>
        </p:spPr>
      </p:pic>
      <p:pic>
        <p:nvPicPr>
          <p:cNvPr id="26" name="Image 25" descr="Une image contenant couvercle, ustensiles de cuisine&#10;&#10;Description générée automatiquement">
            <a:extLst>
              <a:ext uri="{FF2B5EF4-FFF2-40B4-BE49-F238E27FC236}">
                <a16:creationId xmlns:a16="http://schemas.microsoft.com/office/drawing/2014/main" id="{2A03E26C-C213-9965-C391-096089EF1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281" y="2379937"/>
            <a:ext cx="1104695" cy="1080000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315C97AB-0B2A-3B76-D9BA-297AF0E9B266}"/>
              </a:ext>
            </a:extLst>
          </p:cNvPr>
          <p:cNvSpPr/>
          <p:nvPr/>
        </p:nvSpPr>
        <p:spPr>
          <a:xfrm>
            <a:off x="684508" y="3455683"/>
            <a:ext cx="7282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MX28-AT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F62E7A-7D25-4955-5274-2C8D3F4F7EE4}"/>
              </a:ext>
            </a:extLst>
          </p:cNvPr>
          <p:cNvSpPr txBox="1"/>
          <p:nvPr/>
        </p:nvSpPr>
        <p:spPr>
          <a:xfrm>
            <a:off x="1522637" y="4346562"/>
            <a:ext cx="1104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HN07-N101</a:t>
            </a:r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091DC632-1DF4-64D7-3342-0463ECBE52CC}"/>
              </a:ext>
            </a:extLst>
          </p:cNvPr>
          <p:cNvSpPr/>
          <p:nvPr/>
        </p:nvSpPr>
        <p:spPr>
          <a:xfrm>
            <a:off x="4531258" y="4341404"/>
            <a:ext cx="111378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Thrust washer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8B6A5ADE-2868-ED28-5CF5-C1F608A52ECE}"/>
              </a:ext>
            </a:extLst>
          </p:cNvPr>
          <p:cNvSpPr/>
          <p:nvPr/>
        </p:nvSpPr>
        <p:spPr>
          <a:xfrm>
            <a:off x="5370815" y="3475565"/>
            <a:ext cx="114837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Realsense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200</a:t>
            </a:r>
          </a:p>
        </p:txBody>
      </p:sp>
      <p:pic>
        <p:nvPicPr>
          <p:cNvPr id="32" name="Image 1" descr="https://pitch-assets-ccb95893-de3f-4266-973c-20049231b248.s3.eu-west-1.amazonaws.com/e625ba53-5b25-4fe3-aa53-79dc3ced94f5?pitch-bytes=36740&amp;pitch-content-type=image%2Fpng">
            <a:extLst>
              <a:ext uri="{FF2B5EF4-FFF2-40B4-BE49-F238E27FC236}">
                <a16:creationId xmlns:a16="http://schemas.microsoft.com/office/drawing/2014/main" id="{EB1C9CF8-DF85-241C-1D2A-8C59B55CBB5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841127" y="3929991"/>
            <a:ext cx="1829733" cy="1080000"/>
          </a:xfrm>
          <a:prstGeom prst="rect">
            <a:avLst/>
          </a:prstGeom>
        </p:spPr>
      </p:pic>
      <p:sp>
        <p:nvSpPr>
          <p:cNvPr id="33" name="Text 4">
            <a:extLst>
              <a:ext uri="{FF2B5EF4-FFF2-40B4-BE49-F238E27FC236}">
                <a16:creationId xmlns:a16="http://schemas.microsoft.com/office/drawing/2014/main" id="{E1C96CD2-D006-8673-F006-1617268378C0}"/>
              </a:ext>
            </a:extLst>
          </p:cNvPr>
          <p:cNvSpPr/>
          <p:nvPr/>
        </p:nvSpPr>
        <p:spPr>
          <a:xfrm>
            <a:off x="7784989" y="4341404"/>
            <a:ext cx="728239" cy="25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Bearing</a:t>
            </a:r>
            <a:endParaRPr lang="en-US" sz="13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A5701E0-D69A-898D-7825-21A13B0F6F92}"/>
              </a:ext>
            </a:extLst>
          </p:cNvPr>
          <p:cNvSpPr/>
          <p:nvPr/>
        </p:nvSpPr>
        <p:spPr>
          <a:xfrm>
            <a:off x="7028160" y="3494667"/>
            <a:ext cx="145291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Support de caméra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 0" descr="https://pitch-assets-ccb95893-de3f-4266-973c-20049231b248.s3.eu-west-1.amazonaws.com/bb60fed3-8dc6-4149-9cd7-ec4a67413dc1?pitch-bytes=43851&amp;pitch-content-type=image%2Fpng">
            <a:extLst>
              <a:ext uri="{FF2B5EF4-FFF2-40B4-BE49-F238E27FC236}">
                <a16:creationId xmlns:a16="http://schemas.microsoft.com/office/drawing/2014/main" id="{DD3E9236-C877-B870-3AD3-C0A867C698F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874" b="1874"/>
          <a:stretch/>
        </p:blipFill>
        <p:spPr>
          <a:xfrm>
            <a:off x="6870122" y="2404104"/>
            <a:ext cx="1829733" cy="108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7" grpId="0" animBg="1"/>
      <p:bldP spid="29" grpId="0"/>
      <p:bldP spid="30" grpId="0" animBg="1"/>
      <p:bldP spid="31" grpId="0" animBg="1"/>
      <p:bldP spid="33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3189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Assemblage des pièces </a:t>
            </a:r>
          </a:p>
        </p:txBody>
      </p:sp>
      <p:pic>
        <p:nvPicPr>
          <p:cNvPr id="3" name="Image 0" descr="https://pitch-assets-ccb95893-de3f-4266-973c-20049231b248.s3.eu-west-1.amazonaws.com/26fcca3d-bbb0-4716-85b6-f4c159b28af0?pitch-bytes=62856&amp;pitch-content-type=image%2Fpng">
            <a:extLst>
              <a:ext uri="{FF2B5EF4-FFF2-40B4-BE49-F238E27FC236}">
                <a16:creationId xmlns:a16="http://schemas.microsoft.com/office/drawing/2014/main" id="{867CCAD6-0419-1B48-BE05-27E5C151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3" b="1793"/>
          <a:stretch/>
        </p:blipFill>
        <p:spPr>
          <a:xfrm>
            <a:off x="683272" y="2278656"/>
            <a:ext cx="1142728" cy="1440000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83d8825a-687a-440d-a5a9-a11f1cb6e596?pitch-bytes=52463&amp;pitch-content-type=image%2Fpng">
            <a:extLst>
              <a:ext uri="{FF2B5EF4-FFF2-40B4-BE49-F238E27FC236}">
                <a16:creationId xmlns:a16="http://schemas.microsoft.com/office/drawing/2014/main" id="{47688DDD-A366-C987-6502-3D92F76A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2" r="2542"/>
          <a:stretch/>
        </p:blipFill>
        <p:spPr>
          <a:xfrm>
            <a:off x="7067711" y="1558656"/>
            <a:ext cx="1426439" cy="1440000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54c16b0d-9b26-4713-b17a-5057294f4630?pitch-bytes=33116&amp;pitch-content-type=image%2Fpng">
            <a:extLst>
              <a:ext uri="{FF2B5EF4-FFF2-40B4-BE49-F238E27FC236}">
                <a16:creationId xmlns:a16="http://schemas.microsoft.com/office/drawing/2014/main" id="{D01F3DA7-372D-C64F-033D-34150E769F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83757" y="1558656"/>
            <a:ext cx="2183954" cy="1440000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8173e43d-0451-420a-9883-c869376fce5b?pitch-bytes=52008&amp;pitch-content-type=image%2Fpng">
            <a:extLst>
              <a:ext uri="{FF2B5EF4-FFF2-40B4-BE49-F238E27FC236}">
                <a16:creationId xmlns:a16="http://schemas.microsoft.com/office/drawing/2014/main" id="{96746119-D17B-D0D8-C000-B5B37ABED7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2" r="1692"/>
          <a:stretch/>
        </p:blipFill>
        <p:spPr>
          <a:xfrm>
            <a:off x="1826000" y="2278656"/>
            <a:ext cx="1735035" cy="1440000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C0BE941-FB26-9755-4984-F2BE11E8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711" y="3397230"/>
            <a:ext cx="1528000" cy="1440000"/>
          </a:xfrm>
          <a:prstGeom prst="rect">
            <a:avLst/>
          </a:prstGeom>
        </p:spPr>
      </p:pic>
      <p:pic>
        <p:nvPicPr>
          <p:cNvPr id="17" name="Image 16" descr="Une image contenant machine, caméra&#10;&#10;Description générée automatiquement">
            <a:extLst>
              <a:ext uri="{FF2B5EF4-FFF2-40B4-BE49-F238E27FC236}">
                <a16:creationId xmlns:a16="http://schemas.microsoft.com/office/drawing/2014/main" id="{B7304A8E-ACFD-D6CE-D21B-E814BAF04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757" y="3397230"/>
            <a:ext cx="1070239" cy="1440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0D107920-F5CA-BA01-8164-BF6ACC8887D6}"/>
              </a:ext>
            </a:extLst>
          </p:cNvPr>
          <p:cNvSpPr/>
          <p:nvPr/>
        </p:nvSpPr>
        <p:spPr>
          <a:xfrm>
            <a:off x="1648935" y="3807363"/>
            <a:ext cx="35413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55E11B41-7287-DF71-BA0E-898FCCCE1564}"/>
              </a:ext>
            </a:extLst>
          </p:cNvPr>
          <p:cNvSpPr/>
          <p:nvPr/>
        </p:nvSpPr>
        <p:spPr>
          <a:xfrm>
            <a:off x="6486749" y="3069355"/>
            <a:ext cx="42441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78A3D983-BFBE-878B-7A53-BC69A327B35A}"/>
              </a:ext>
            </a:extLst>
          </p:cNvPr>
          <p:cNvSpPr/>
          <p:nvPr/>
        </p:nvSpPr>
        <p:spPr>
          <a:xfrm>
            <a:off x="4944199" y="4840743"/>
            <a:ext cx="9493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E05AC476-185C-5B1B-730E-7B95DDB79C22}"/>
              </a:ext>
            </a:extLst>
          </p:cNvPr>
          <p:cNvSpPr/>
          <p:nvPr/>
        </p:nvSpPr>
        <p:spPr>
          <a:xfrm>
            <a:off x="6989110" y="4844988"/>
            <a:ext cx="168520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 + </a:t>
            </a: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Caméra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37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0399" y="2443037"/>
            <a:ext cx="4105650" cy="710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précis du positionnement et de la vitesse.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ommunication bidirectionnelle.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age 0" descr="https://pitch-assets-ccb95893-de3f-4266-973c-20049231b248.s3.eu-west-1.amazonaws.com/f7b13a22-20c8-476c-9027-c8ac34a8cd55?pitch-bytes=13982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76" r="2476"/>
          <a:stretch/>
        </p:blipFill>
        <p:spPr>
          <a:xfrm>
            <a:off x="5595869" y="2443037"/>
            <a:ext cx="1710862" cy="1800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8" y="1773888"/>
            <a:ext cx="498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servomoteurs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MX 28AT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>
              <a:lnSpc>
                <a:spcPct val="150000"/>
              </a:lnSpc>
              <a:buSzPct val="100000"/>
              <a:buFontTx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Microcontrôleur ATMega644P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Contrôler les servomoteurs.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Programmer via Arduino 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9" y="1773888"/>
            <a:ext cx="2230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carte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ArbotiX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9" name="Image 0" descr="https://pitch-assets-ccb95893-de3f-4266-973c-20049231b248.s3.eu-west-1.amazonaws.com/715545cf-6015-464c-a23b-dfeebd7e0416?pitch-bytes=87839&amp;pitch-content-type=image%2Fjpeg">
            <a:extLst>
              <a:ext uri="{FF2B5EF4-FFF2-40B4-BE49-F238E27FC236}">
                <a16:creationId xmlns:a16="http://schemas.microsoft.com/office/drawing/2014/main" id="{78F80C03-C9AC-BFC2-E974-E8F6C05F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" b="7"/>
          <a:stretch/>
        </p:blipFill>
        <p:spPr>
          <a:xfrm>
            <a:off x="4572000" y="1883791"/>
            <a:ext cx="18629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https://pitch-assets-ccb95893-de3f-4266-973c-20049231b248.s3.eu-west-1.amazonaws.com/6d9959f7-730c-4521-9cef-545f13bae88a?pitch-bytes=10636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423052" y="1711351"/>
            <a:ext cx="3241210" cy="24309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63C5F3-570B-9BF8-9BE4-02080DE87BA5}"/>
              </a:ext>
            </a:extLst>
          </p:cNvPr>
          <p:cNvSpPr txBox="1"/>
          <p:nvPr/>
        </p:nvSpPr>
        <p:spPr>
          <a:xfrm>
            <a:off x="503709" y="1711351"/>
            <a:ext cx="340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caméra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RealSense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R200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8A4EDF0-800F-B33C-1D4F-4AAC0A6CECFE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AB912E8-5233-25D0-27E4-80AF494B481F}"/>
              </a:ext>
            </a:extLst>
          </p:cNvPr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Combinaison de capteurs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Capture des données 3D</a:t>
            </a:r>
          </a:p>
          <a:p>
            <a:pPr marL="190500" indent="-190500">
              <a:lnSpc>
                <a:spcPct val="150000"/>
              </a:lnSpc>
              <a:buSzPct val="100000"/>
              <a:buFontTx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Estimation de la distance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endParaRPr lang="fr-FR" sz="1400" b="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21A616EB-65A2-4BC2-5A6A-8410E2812944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Connexion physique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Configuration des paramètres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Programmation 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843A1CD-536D-B9A7-05D7-991F8CBA6EA2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53350-26D1-A5F8-E43D-A4BE9F36C152}"/>
              </a:ext>
            </a:extLst>
          </p:cNvPr>
          <p:cNvSpPr txBox="1"/>
          <p:nvPr/>
        </p:nvSpPr>
        <p:spPr>
          <a:xfrm>
            <a:off x="503708" y="1711351"/>
            <a:ext cx="786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Configuration des servomoteurs et de la carte de commande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</TotalTime>
  <Words>358</Words>
  <Application>Microsoft Office PowerPoint</Application>
  <PresentationFormat>Affichage à l'écran (16:9)</PresentationFormat>
  <Paragraphs>132</Paragraphs>
  <Slides>17</Slides>
  <Notes>17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Libre Caslon Text</vt:lpstr>
      <vt:lpstr>Roboto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d’une tourelle Pan &amp; Tilt pour caméra RealSense</dc:title>
  <dc:subject>PptxGenJS Presentation</dc:subject>
  <dc:creator>Pitch Software GmbH</dc:creator>
  <cp:lastModifiedBy>Tanny Damet</cp:lastModifiedBy>
  <cp:revision>23</cp:revision>
  <dcterms:created xsi:type="dcterms:W3CDTF">2023-06-07T09:45:17Z</dcterms:created>
  <dcterms:modified xsi:type="dcterms:W3CDTF">2023-06-13T08:19:26Z</dcterms:modified>
</cp:coreProperties>
</file>